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7104063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3A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rt - Jessica" userId="781de5cc-ff20-4c10-a285-002a4b8a73a2" providerId="ADAL" clId="{C5B916E1-8D1E-4DB7-B75E-F9B73DFA929B}"/>
    <pc:docChg chg="modSld">
      <pc:chgData name="Amart - Jessica" userId="781de5cc-ff20-4c10-a285-002a4b8a73a2" providerId="ADAL" clId="{C5B916E1-8D1E-4DB7-B75E-F9B73DFA929B}" dt="2022-06-28T15:04:07.131" v="3" actId="20577"/>
      <pc:docMkLst>
        <pc:docMk/>
      </pc:docMkLst>
      <pc:sldChg chg="modSp mod">
        <pc:chgData name="Amart - Jessica" userId="781de5cc-ff20-4c10-a285-002a4b8a73a2" providerId="ADAL" clId="{C5B916E1-8D1E-4DB7-B75E-F9B73DFA929B}" dt="2022-06-28T15:04:07.131" v="3" actId="20577"/>
        <pc:sldMkLst>
          <pc:docMk/>
          <pc:sldMk cId="2790782661" sldId="256"/>
        </pc:sldMkLst>
        <pc:spChg chg="mod">
          <ac:chgData name="Amart - Jessica" userId="781de5cc-ff20-4c10-a285-002a4b8a73a2" providerId="ADAL" clId="{C5B916E1-8D1E-4DB7-B75E-F9B73DFA929B}" dt="2022-06-28T15:04:07.131" v="3" actId="20577"/>
          <ac:spMkLst>
            <pc:docMk/>
            <pc:sldMk cId="2790782661" sldId="256"/>
            <ac:spMk id="14" creationId="{7EB4DD0C-7E64-4F30-9D0E-13794D7F7FD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CA63BC-EF64-4EA6-8734-C8139D32FB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D17076-326A-46D9-BB3A-B69AA32930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C9DDB07-8802-4F7F-BC00-ACDBC20D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6B66340-0EBE-4471-A184-9F7525BA5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D54882C-2B37-4035-B792-C09B5139F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0865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003810-5F86-4E02-BB0A-A8E66E616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A738044-FC36-4598-9049-1E701C395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66402E-50EB-4AFB-ADF1-B453E0403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DB0EE2-C74A-4F1F-BC4E-98BDA782B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9F85A9-4F3F-4F38-B083-1191E388F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7556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D4139E-CD55-4C3A-9C73-5A50E6F2D8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3DC3B39-591A-4A58-B705-397AEB484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699A1A-72BE-4023-B6D7-048F6D35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20EFC6-C6FC-4209-8170-FB6B27764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24CAF41-02B7-4620-8867-FD2332E05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3174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75FE65-F68C-40CE-8FA9-21A8541B5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3EEC91B-D73D-4460-9414-04CAB8B32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10F066-5FB3-49E4-A9A6-C96A8AED8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5F9CAA-CF11-4FC7-9EAE-6E61B858C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6AD29D-29E1-43E5-B398-4EFDC9520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1884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6C66AB-C92E-4F25-B357-4580237D9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C83CEA-4E13-466E-BA34-5D8A7E994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C8D82A3-2AED-4E38-8FAB-DD68E543B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320695F-2C3E-4D9E-BC40-D7282B60F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729E40-BAEE-473B-AAF0-51DE9F90E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0731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A831F-E254-4BF7-8A38-2B68C44EA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BEDA4E4-CA3B-42B5-B061-53FF6F8066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DCE5739-037C-49A3-9F80-44C9EE985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D555281-5815-4AF7-87AC-1A808F8A9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BDB4FE8-7F26-496A-AC67-6DD6CAB6D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520401C-25DA-45B0-A9D1-A6110FF4C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5932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53F832-93F1-42BB-A572-1F08ED91A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EA2AE13-16F7-4362-B143-D81CB10D1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186BE04-FB88-4218-BCB8-EF16825E1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E14DD1D-A3B4-46E5-8D19-0A7D0BAF7E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837B8F5-40A3-4D7F-BB32-ED0F710C94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CABDAFA-8282-44EA-8364-B0AEF59C8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8A5D703-9DB2-4866-9441-22278D25A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B2B372A-999A-4479-9CA5-64A4C59ED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5668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A1247A-6592-4549-83D1-AF7B5F3B1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0013459-D368-4317-B9FB-778DF9A89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8AB6EF5-D125-4B3D-8CDD-C0706691A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75F403E-735D-47E1-ACB8-0773C48B5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5030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16BD0CD-5CB5-4459-9050-F303C9F14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1959DEC-009F-4795-AD0B-966510667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D4BDDD2-87FF-49F8-BF73-297913565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8470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9C3C2B-6CBE-424D-9086-8CB1007E4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819F5F-9BD0-401E-AFC9-B6528B0EE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13A97A2-F3E7-4E5C-B218-C35CB678D0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E18F868-A515-48C7-9206-18F9EB826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4E570F9-EBC2-4CD1-A3C4-48DEB0237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2454E9D-87DD-48D0-B256-FEB9B83DE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7462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010E1A-01E2-4EB3-B517-E3D309D09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6D08B40-CB3F-40A2-9F73-A3E6B98212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F9CCFE2-BB60-485B-BAC3-C98601747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BF9A1D6-EC6C-43B8-8C3B-3C49FADB3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173-BEF9-4C9B-A023-4BB2B237D6FB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07CDCA8-9D45-479E-BCC8-2266BBF14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08043FF-F0F5-4B56-89DC-EF7ACF795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6262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85AEC1C-66D0-442A-9D1B-B438B60A3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16D9252-F148-4C54-91AE-2FF6210CEC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0FFDC7-2DD3-40C4-85E8-C545FDC932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51173-BEF9-4C9B-A023-4BB2B237D6FB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7C4E94-CC6E-4007-9D84-5E299546FF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4D5F1F-0202-4FEC-878E-2BE3ED87E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450D0-B7CC-4A96-8094-D0F6850B90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9682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FAC178A5-38DD-4E81-9856-774B6AF816D9}"/>
              </a:ext>
            </a:extLst>
          </p:cNvPr>
          <p:cNvCxnSpPr/>
          <p:nvPr/>
        </p:nvCxnSpPr>
        <p:spPr>
          <a:xfrm>
            <a:off x="0" y="857812"/>
            <a:ext cx="12192000" cy="0"/>
          </a:xfrm>
          <a:prstGeom prst="line">
            <a:avLst/>
          </a:prstGeom>
          <a:ln w="31750">
            <a:solidFill>
              <a:srgbClr val="273A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D0A95A1-EF48-47E9-A441-3310366C0800}"/>
              </a:ext>
            </a:extLst>
          </p:cNvPr>
          <p:cNvSpPr txBox="1"/>
          <p:nvPr/>
        </p:nvSpPr>
        <p:spPr>
          <a:xfrm>
            <a:off x="3534864" y="184278"/>
            <a:ext cx="7792518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Política do Sistema de Gestão Integrado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Pilares: Qualidade, Saúde e Segurança Ocupacional, Meio Ambiente, Compliance e Antissuborno</a:t>
            </a:r>
          </a:p>
          <a:p>
            <a:pPr algn="ctr"/>
            <a:endParaRPr lang="pt-BR" sz="2400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D262099F-031C-4EC5-AD1D-5D39FFCEADA1}"/>
              </a:ext>
            </a:extLst>
          </p:cNvPr>
          <p:cNvCxnSpPr/>
          <p:nvPr/>
        </p:nvCxnSpPr>
        <p:spPr>
          <a:xfrm>
            <a:off x="10884" y="6518374"/>
            <a:ext cx="12192000" cy="0"/>
          </a:xfrm>
          <a:prstGeom prst="line">
            <a:avLst/>
          </a:prstGeom>
          <a:ln w="31750">
            <a:solidFill>
              <a:srgbClr val="273A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38">
            <a:extLst>
              <a:ext uri="{FF2B5EF4-FFF2-40B4-BE49-F238E27FC236}">
                <a16:creationId xmlns:a16="http://schemas.microsoft.com/office/drawing/2014/main" id="{7EB4DD0C-7E64-4F30-9D0E-13794D7F7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9221" y="6541135"/>
            <a:ext cx="6443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kumimoji="1" lang="pt-BR" altLang="pt-BR" sz="12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ANEXO 005 - REV. 005 de 10/03/2026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6ABD4DF7-6BAA-460D-9272-77707403677B}"/>
              </a:ext>
            </a:extLst>
          </p:cNvPr>
          <p:cNvSpPr/>
          <p:nvPr/>
        </p:nvSpPr>
        <p:spPr>
          <a:xfrm>
            <a:off x="400565" y="1294190"/>
            <a:ext cx="1141263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“A AMART SHIPPING busca ser referência no segmento marítimo e portuário através da excelência em seus serviços, garantindo a satisfação de seus clientes e a melhoria contínua de seu Sistema de Gestão Integrado. Pautada pelos princípios inegociáveis de Ética, Integridade e Respeito, a empresa compromete-se com o atendimento aos requisitos legais e estatutários, assegurando uma governança baseada na transparência e no compliance. </a:t>
            </a:r>
          </a:p>
          <a:p>
            <a:pPr algn="just"/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Proibimos terminantemente o suborno em todas as nossas operações, apoiando a autoridade da função de compliance e encorajando o levantamento de preocupações de boa-fé, com garantia de sigilo e proteção contra qualquer tipo de represália. </a:t>
            </a:r>
          </a:p>
          <a:p>
            <a:pPr algn="just"/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Assumimos o compromisso com a proteção do meio ambiente e a prevenção da poluição, mitigando os impactos de nossas atividades, bem como a promoção de um ambiente de trabalho seguro e saudável. Para isso, atuamos na eliminação de perigos e redução de riscos para a prevenção de lesões e doenças ocupacionais, investindo na qualificação de nossos colaboradores e promovendo sua consulta e participação ativa em nossos processos.”</a:t>
            </a:r>
          </a:p>
          <a:p>
            <a:pPr algn="ctr"/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 descr="Logotipo&#10;&#10;Descrição gerada automaticamente">
            <a:extLst>
              <a:ext uri="{FF2B5EF4-FFF2-40B4-BE49-F238E27FC236}">
                <a16:creationId xmlns:a16="http://schemas.microsoft.com/office/drawing/2014/main" id="{1526A773-1ED9-4B26-A6C9-6565508CA9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65" y="129954"/>
            <a:ext cx="1867934" cy="65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7826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CD7C1053CA3DC46BC6AE33453FE6403" ma:contentTypeVersion="16" ma:contentTypeDescription="Crie um novo documento." ma:contentTypeScope="" ma:versionID="768cc325bdd5d65fa34de27733f41f15">
  <xsd:schema xmlns:xsd="http://www.w3.org/2001/XMLSchema" xmlns:xs="http://www.w3.org/2001/XMLSchema" xmlns:p="http://schemas.microsoft.com/office/2006/metadata/properties" xmlns:ns2="79c3d4f3-5b2f-40fb-8cec-74c7306a7db6" xmlns:ns3="6d5d4052-46d6-48a1-9651-6d2ca2ec7aa7" targetNamespace="http://schemas.microsoft.com/office/2006/metadata/properties" ma:root="true" ma:fieldsID="8b46d8f5482fb0bd950e734536de6d6b" ns2:_="" ns3:_="">
    <xsd:import namespace="79c3d4f3-5b2f-40fb-8cec-74c7306a7db6"/>
    <xsd:import namespace="6d5d4052-46d6-48a1-9651-6d2ca2ec7aa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c3d4f3-5b2f-40fb-8cec-74c7306a7d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ee9328a-d0d0-4ffd-85ce-1c56bb09fb3d}" ma:internalName="TaxCatchAll" ma:showField="CatchAllData" ma:web="79c3d4f3-5b2f-40fb-8cec-74c7306a7db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d4052-46d6-48a1-9651-6d2ca2ec7a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00a26acc-56a4-4fd1-9b11-907667fadb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d5d4052-46d6-48a1-9651-6d2ca2ec7aa7">
      <Terms xmlns="http://schemas.microsoft.com/office/infopath/2007/PartnerControls"/>
    </lcf76f155ced4ddcb4097134ff3c332f>
    <TaxCatchAll xmlns="79c3d4f3-5b2f-40fb-8cec-74c7306a7db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219385-FA78-4DBD-9785-DCD1DDE7A1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c3d4f3-5b2f-40fb-8cec-74c7306a7db6"/>
    <ds:schemaRef ds:uri="6d5d4052-46d6-48a1-9651-6d2ca2ec7a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BFF95C9-9885-415A-80EE-AC9CAFFD9DE2}">
  <ds:schemaRefs>
    <ds:schemaRef ds:uri="http://purl.org/dc/terms/"/>
    <ds:schemaRef ds:uri="http://schemas.microsoft.com/office/2006/metadata/properties"/>
    <ds:schemaRef ds:uri="http://purl.org/dc/dcmitype/"/>
    <ds:schemaRef ds:uri="http://www.w3.org/XML/1998/namespace"/>
    <ds:schemaRef ds:uri="79c3d4f3-5b2f-40fb-8cec-74c7306a7db6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6d5d4052-46d6-48a1-9651-6d2ca2ec7aa7"/>
  </ds:schemaRefs>
</ds:datastoreItem>
</file>

<file path=customXml/itemProps3.xml><?xml version="1.0" encoding="utf-8"?>
<ds:datastoreItem xmlns:ds="http://schemas.openxmlformats.org/officeDocument/2006/customXml" ds:itemID="{31835918-9675-464D-AB7B-810AC91EC8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209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Ayslan-Amart</dc:creator>
  <cp:lastModifiedBy>Amart - Livia</cp:lastModifiedBy>
  <cp:revision>30</cp:revision>
  <cp:lastPrinted>2022-06-28T15:04:23Z</cp:lastPrinted>
  <dcterms:created xsi:type="dcterms:W3CDTF">2018-06-25T13:57:22Z</dcterms:created>
  <dcterms:modified xsi:type="dcterms:W3CDTF">2026-04-07T17:15:17Z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0x010100FCD7C1053CA3DC46BC6AE33453FE6403</vt:lpwstr>
  </property>
  <property fmtid="{D5CDD505-2E9C-101B-9397-08002B2CF9AE}" pid="3" name="MediaServiceImageTags">
    <vt:lpwstr/>
  </property>
</Properties>
</file>