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CA63BC-EF64-4EA6-8734-C8139D32F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D17076-326A-46D9-BB3A-B69AA3293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9DDB07-8802-4F7F-BC00-ACDBC20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B66340-0EBE-4471-A184-9F7525BA5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54882C-2B37-4035-B792-C09B5139F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86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03810-5F86-4E02-BB0A-A8E66E616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A738044-FC36-4598-9049-1E701C395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66402E-50EB-4AFB-ADF1-B453E040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DB0EE2-C74A-4F1F-BC4E-98BDA782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9F85A9-4F3F-4F38-B083-1191E388F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55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4139E-CD55-4C3A-9C73-5A50E6F2D8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3DC3B39-591A-4A58-B705-397AEB484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699A1A-72BE-4023-B6D7-048F6D35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20EFC6-C6FC-4209-8170-FB6B27764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4CAF41-02B7-4620-8867-FD2332E0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17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75FE65-F68C-40CE-8FA9-21A8541B5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EEC91B-D73D-4460-9414-04CAB8B32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10F066-5FB3-49E4-A9A6-C96A8AED8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5F9CAA-CF11-4FC7-9EAE-6E61B858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6AD29D-29E1-43E5-B398-4EFDC952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88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C66AB-C92E-4F25-B357-4580237D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C83CEA-4E13-466E-BA34-5D8A7E994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8D82A3-2AED-4E38-8FAB-DD68E543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20695F-2C3E-4D9E-BC40-D7282B60F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729E40-BAEE-473B-AAF0-51DE9F90E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073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A831F-E254-4BF7-8A38-2B68C44EA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EDA4E4-CA3B-42B5-B061-53FF6F806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CE5739-037C-49A3-9F80-44C9EE985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D555281-5815-4AF7-87AC-1A808F8A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DB4FE8-7F26-496A-AC67-6DD6CAB6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20401C-25DA-45B0-A9D1-A6110FF4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93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53F832-93F1-42BB-A572-1F08ED91A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A2AE13-16F7-4362-B143-D81CB10D1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186BE04-FB88-4218-BCB8-EF16825E1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14DD1D-A3B4-46E5-8D19-0A7D0BAF7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837B8F5-40A3-4D7F-BB32-ED0F710C9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CABDAFA-8282-44EA-8364-B0AEF59C8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8A5D703-9DB2-4866-9441-22278D25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B2B372A-999A-4479-9CA5-64A4C59E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566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A1247A-6592-4549-83D1-AF7B5F3B1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0013459-D368-4317-B9FB-778DF9A8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AB6EF5-D125-4B3D-8CDD-C0706691A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5F403E-735D-47E1-ACB8-0773C48B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03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16BD0CD-5CB5-4459-9050-F303C9F14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1959DEC-009F-4795-AD0B-966510667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4BDDD2-87FF-49F8-BF73-297913565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47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C3C2B-6CBE-424D-9086-8CB1007E4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819F5F-9BD0-401E-AFC9-B6528B0EE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3A97A2-F3E7-4E5C-B218-C35CB678D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18F868-A515-48C7-9206-18F9EB82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4E570F9-EBC2-4CD1-A3C4-48DEB023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454E9D-87DD-48D0-B256-FEB9B83DE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46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10E1A-01E2-4EB3-B517-E3D309D09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6D08B40-CB3F-40A2-9F73-A3E6B9821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F9CCFE2-BB60-485B-BAC3-C98601747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F9A1D6-EC6C-43B8-8C3B-3C49FADB3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7CDCA8-9D45-479E-BCC8-2266BBF14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08043FF-F0F5-4B56-89DC-EF7ACF79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26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85AEC1C-66D0-442A-9D1B-B438B60A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6D9252-F148-4C54-91AE-2FF6210CE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0FFDC7-2DD3-40C4-85E8-C545FDC93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51173-BEF9-4C9B-A023-4BB2B237D6FB}" type="datetimeFigureOut">
              <a:rPr lang="pt-BR" smtClean="0"/>
              <a:t>27/03/2026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7C4E94-CC6E-4007-9D84-5E299546F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4D5F1F-0202-4FEC-878E-2BE3ED87E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68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FAC178A5-38DD-4E81-9856-774B6AF816D9}"/>
              </a:ext>
            </a:extLst>
          </p:cNvPr>
          <p:cNvCxnSpPr/>
          <p:nvPr/>
        </p:nvCxnSpPr>
        <p:spPr>
          <a:xfrm>
            <a:off x="0" y="857812"/>
            <a:ext cx="12192000" cy="0"/>
          </a:xfrm>
          <a:prstGeom prst="line">
            <a:avLst/>
          </a:prstGeom>
          <a:ln w="31750">
            <a:solidFill>
              <a:srgbClr val="2134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D0A95A1-EF48-47E9-A441-3310366C0800}"/>
              </a:ext>
            </a:extLst>
          </p:cNvPr>
          <p:cNvSpPr txBox="1"/>
          <p:nvPr/>
        </p:nvSpPr>
        <p:spPr>
          <a:xfrm>
            <a:off x="3869669" y="249757"/>
            <a:ext cx="5589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Missão, Visão e Valores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D262099F-031C-4EC5-AD1D-5D39FFCEADA1}"/>
              </a:ext>
            </a:extLst>
          </p:cNvPr>
          <p:cNvCxnSpPr/>
          <p:nvPr/>
        </p:nvCxnSpPr>
        <p:spPr>
          <a:xfrm>
            <a:off x="10884" y="6518374"/>
            <a:ext cx="12192000" cy="0"/>
          </a:xfrm>
          <a:prstGeom prst="line">
            <a:avLst/>
          </a:prstGeom>
          <a:ln w="31750">
            <a:solidFill>
              <a:srgbClr val="2134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38">
            <a:extLst>
              <a:ext uri="{FF2B5EF4-FFF2-40B4-BE49-F238E27FC236}">
                <a16:creationId xmlns:a16="http://schemas.microsoft.com/office/drawing/2014/main" id="{7EB4DD0C-7E64-4F30-9D0E-13794D7F7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221" y="6541135"/>
            <a:ext cx="64436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kumimoji="1" lang="pt-BR" alt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ANEXO 004 - REV. 003 DE 27/03/2026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ABD4DF7-6BAA-460D-9272-77707403677B}"/>
              </a:ext>
            </a:extLst>
          </p:cNvPr>
          <p:cNvSpPr/>
          <p:nvPr/>
        </p:nvSpPr>
        <p:spPr>
          <a:xfrm>
            <a:off x="739257" y="1690062"/>
            <a:ext cx="1073069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Missão</a:t>
            </a:r>
          </a:p>
          <a:p>
            <a:pPr algn="just"/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Integrar com excelência serviços marítimos, portuários e de inteligência, elevando o padrão de organização, eficiência e confiabilidade das operações.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Visão</a:t>
            </a:r>
          </a:p>
          <a:p>
            <a:pPr algn="just"/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Ser uma empresa reconhecida no segmento marítimo e portuário como referência em seriedade e confiabilidade.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Valores</a:t>
            </a:r>
          </a:p>
          <a:p>
            <a:pPr algn="just"/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Integridade e ética são princípios inegociáveis que orientam todas as nossas decisões. Elas se traduzem em respeito aos nossos clientes, parceiros e equipe.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06B248E4-81B8-49AF-8767-172E8D5AD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60" y="81770"/>
            <a:ext cx="2117992" cy="72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782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D7C1053CA3DC46BC6AE33453FE6403" ma:contentTypeVersion="16" ma:contentTypeDescription="Crie um novo documento." ma:contentTypeScope="" ma:versionID="768cc325bdd5d65fa34de27733f41f15">
  <xsd:schema xmlns:xsd="http://www.w3.org/2001/XMLSchema" xmlns:xs="http://www.w3.org/2001/XMLSchema" xmlns:p="http://schemas.microsoft.com/office/2006/metadata/properties" xmlns:ns2="79c3d4f3-5b2f-40fb-8cec-74c7306a7db6" xmlns:ns3="6d5d4052-46d6-48a1-9651-6d2ca2ec7aa7" targetNamespace="http://schemas.microsoft.com/office/2006/metadata/properties" ma:root="true" ma:fieldsID="8b46d8f5482fb0bd950e734536de6d6b" ns2:_="" ns3:_="">
    <xsd:import namespace="79c3d4f3-5b2f-40fb-8cec-74c7306a7db6"/>
    <xsd:import namespace="6d5d4052-46d6-48a1-9651-6d2ca2ec7aa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c3d4f3-5b2f-40fb-8cec-74c7306a7d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ee9328a-d0d0-4ffd-85ce-1c56bb09fb3d}" ma:internalName="TaxCatchAll" ma:showField="CatchAllData" ma:web="79c3d4f3-5b2f-40fb-8cec-74c7306a7d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d4052-46d6-48a1-9651-6d2ca2ec7a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00a26acc-56a4-4fd1-9b11-907667fadb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5d4052-46d6-48a1-9651-6d2ca2ec7aa7">
      <Terms xmlns="http://schemas.microsoft.com/office/infopath/2007/PartnerControls"/>
    </lcf76f155ced4ddcb4097134ff3c332f>
    <TaxCatchAll xmlns="79c3d4f3-5b2f-40fb-8cec-74c7306a7db6" xsi:nil="true"/>
  </documentManagement>
</p:properties>
</file>

<file path=customXml/itemProps1.xml><?xml version="1.0" encoding="utf-8"?>
<ds:datastoreItem xmlns:ds="http://schemas.openxmlformats.org/officeDocument/2006/customXml" ds:itemID="{91BA80BD-62FF-4174-AD8F-4E2A55B608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c3d4f3-5b2f-40fb-8cec-74c7306a7db6"/>
    <ds:schemaRef ds:uri="6d5d4052-46d6-48a1-9651-6d2ca2ec7a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EA0590-A704-4CED-AEB5-71033D25D0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6DB79F-D48D-457D-920E-6B45B8AA6FD3}">
  <ds:schemaRefs>
    <ds:schemaRef ds:uri="http://schemas.microsoft.com/office/2006/metadata/properties"/>
    <ds:schemaRef ds:uri="http://schemas.microsoft.com/office/infopath/2007/PartnerControls"/>
    <ds:schemaRef ds:uri="6d5d4052-46d6-48a1-9651-6d2ca2ec7aa7"/>
    <ds:schemaRef ds:uri="79c3d4f3-5b2f-40fb-8cec-74c7306a7db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81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Ayslan-Amart</dc:creator>
  <cp:lastModifiedBy>Amart - Livia</cp:lastModifiedBy>
  <cp:revision>26</cp:revision>
  <dcterms:created xsi:type="dcterms:W3CDTF">2018-06-25T13:57:22Z</dcterms:created>
  <dcterms:modified xsi:type="dcterms:W3CDTF">2026-03-27T19:12:28Z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0x010100FCD7C1053CA3DC46BC6AE33453FE6403</vt:lpwstr>
  </property>
</Properties>
</file>